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24" r:id="rId2"/>
    <p:sldId id="525" r:id="rId3"/>
    <p:sldId id="313" r:id="rId4"/>
    <p:sldId id="497" r:id="rId5"/>
    <p:sldId id="502" r:id="rId6"/>
    <p:sldId id="503" r:id="rId7"/>
    <p:sldId id="504" r:id="rId8"/>
    <p:sldId id="505" r:id="rId9"/>
    <p:sldId id="498" r:id="rId10"/>
    <p:sldId id="523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4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7" autoAdjust="0"/>
    <p:restoredTop sz="94660"/>
  </p:normalViewPr>
  <p:slideViewPr>
    <p:cSldViewPr>
      <p:cViewPr varScale="1">
        <p:scale>
          <a:sx n="115" d="100"/>
          <a:sy n="115" d="100"/>
        </p:scale>
        <p:origin x="20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C441B-438C-443E-B8BF-A1A9981C2C55}" type="datetimeFigureOut">
              <a:rPr lang="tr-TR" smtClean="0"/>
              <a:t>13.11.2024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36B1-EAF3-4FC2-B142-8712072DB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116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0FDD7-1E96-4EC9-8984-BEB5884C4BCC}" type="datetimeFigureOut">
              <a:rPr lang="tr-TR" smtClean="0"/>
              <a:t>13.11.2024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035D-27E5-4CC4-A418-63A8C19E10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734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9834-C0C0-4FD1-A406-C9DF837CA5BC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FAA-4ADA-45BA-AD7B-EA14C274169F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B65-8F14-4497-A77E-D01E6F81C4E4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4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9210-AEFB-4F75-B0DF-A79F7B37C5D5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228B-B890-47EB-A0F9-2E92E5279A3A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4E4-950F-4315-A931-DC6844B2BCA9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9AB5-BE2D-4AB3-9B92-ED86256F2CF7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70C-EA3C-4C39-B342-58B7A8457439}" type="datetime1">
              <a:rPr lang="en-US" smtClean="0"/>
              <a:t>11/13/2024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50BB-2DFE-44CE-B405-A703DD88E220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8561-34D9-4165-A4C6-FF6837D5F330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C032-1742-42F6-9376-10E9D533165B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22F99-2622-4348-938B-3F4FA4D50371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2E40-2D76-486E-B1AA-2AA0780E6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800101" y="2047091"/>
            <a:ext cx="519764" cy="826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grpSp>
        <p:nvGrpSpPr>
          <p:cNvPr id="15" name="Grup 14"/>
          <p:cNvGrpSpPr/>
          <p:nvPr/>
        </p:nvGrpSpPr>
        <p:grpSpPr>
          <a:xfrm>
            <a:off x="3953688" y="1831726"/>
            <a:ext cx="4349278" cy="2997669"/>
            <a:chOff x="5627717" y="1155030"/>
            <a:chExt cx="5799037" cy="4262173"/>
          </a:xfrm>
          <a:blipFill>
            <a:blip r:embed="rId2"/>
            <a:stretch>
              <a:fillRect/>
            </a:stretch>
          </a:blipFill>
        </p:grpSpPr>
        <p:sp>
          <p:nvSpPr>
            <p:cNvPr id="6" name="Serbest Form 5"/>
            <p:cNvSpPr/>
            <p:nvPr/>
          </p:nvSpPr>
          <p:spPr>
            <a:xfrm>
              <a:off x="7943648" y="1155030"/>
              <a:ext cx="2921088" cy="1175502"/>
            </a:xfrm>
            <a:custGeom>
              <a:avLst/>
              <a:gdLst>
                <a:gd name="connsiteX0" fmla="*/ 0 w 3595052"/>
                <a:gd name="connsiteY0" fmla="*/ 0 h 1625984"/>
                <a:gd name="connsiteX1" fmla="*/ 3595052 w 3595052"/>
                <a:gd name="connsiteY1" fmla="*/ 0 h 1625984"/>
                <a:gd name="connsiteX2" fmla="*/ 3595052 w 3595052"/>
                <a:gd name="connsiteY2" fmla="*/ 1625984 h 1625984"/>
                <a:gd name="connsiteX3" fmla="*/ 0 w 3595052"/>
                <a:gd name="connsiteY3" fmla="*/ 1625984 h 1625984"/>
                <a:gd name="connsiteX4" fmla="*/ 0 w 3595052"/>
                <a:gd name="connsiteY4" fmla="*/ 0 h 16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052" h="1625984">
                  <a:moveTo>
                    <a:pt x="0" y="0"/>
                  </a:moveTo>
                  <a:lnTo>
                    <a:pt x="3595052" y="0"/>
                  </a:lnTo>
                  <a:lnTo>
                    <a:pt x="3595052" y="1625984"/>
                  </a:lnTo>
                  <a:lnTo>
                    <a:pt x="0" y="16259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875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6172950" y="1155032"/>
              <a:ext cx="1497778" cy="1175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erbest Form 7"/>
            <p:cNvSpPr/>
            <p:nvPr/>
          </p:nvSpPr>
          <p:spPr>
            <a:xfrm>
              <a:off x="5627717" y="2435191"/>
              <a:ext cx="3073520" cy="1673795"/>
            </a:xfrm>
            <a:custGeom>
              <a:avLst/>
              <a:gdLst>
                <a:gd name="connsiteX0" fmla="*/ 0 w 3595052"/>
                <a:gd name="connsiteY0" fmla="*/ 0 h 1625984"/>
                <a:gd name="connsiteX1" fmla="*/ 3595052 w 3595052"/>
                <a:gd name="connsiteY1" fmla="*/ 0 h 1625984"/>
                <a:gd name="connsiteX2" fmla="*/ 3595052 w 3595052"/>
                <a:gd name="connsiteY2" fmla="*/ 1625984 h 1625984"/>
                <a:gd name="connsiteX3" fmla="*/ 0 w 3595052"/>
                <a:gd name="connsiteY3" fmla="*/ 1625984 h 1625984"/>
                <a:gd name="connsiteX4" fmla="*/ 0 w 3595052"/>
                <a:gd name="connsiteY4" fmla="*/ 0 h 16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052" h="1625984">
                  <a:moveTo>
                    <a:pt x="0" y="0"/>
                  </a:moveTo>
                  <a:lnTo>
                    <a:pt x="3595052" y="0"/>
                  </a:lnTo>
                  <a:lnTo>
                    <a:pt x="3595052" y="1625984"/>
                  </a:lnTo>
                  <a:lnTo>
                    <a:pt x="0" y="16259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875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8807115" y="2435191"/>
              <a:ext cx="2619639" cy="1673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erbest Form 9"/>
            <p:cNvSpPr/>
            <p:nvPr/>
          </p:nvSpPr>
          <p:spPr>
            <a:xfrm>
              <a:off x="7943648" y="4377275"/>
              <a:ext cx="3045778" cy="1039928"/>
            </a:xfrm>
            <a:custGeom>
              <a:avLst/>
              <a:gdLst>
                <a:gd name="connsiteX0" fmla="*/ 0 w 3595052"/>
                <a:gd name="connsiteY0" fmla="*/ 0 h 1625984"/>
                <a:gd name="connsiteX1" fmla="*/ 3595052 w 3595052"/>
                <a:gd name="connsiteY1" fmla="*/ 0 h 1625984"/>
                <a:gd name="connsiteX2" fmla="*/ 3595052 w 3595052"/>
                <a:gd name="connsiteY2" fmla="*/ 1625984 h 1625984"/>
                <a:gd name="connsiteX3" fmla="*/ 0 w 3595052"/>
                <a:gd name="connsiteY3" fmla="*/ 1625984 h 1625984"/>
                <a:gd name="connsiteX4" fmla="*/ 0 w 3595052"/>
                <a:gd name="connsiteY4" fmla="*/ 0 h 16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052" h="1625984">
                  <a:moveTo>
                    <a:pt x="0" y="0"/>
                  </a:moveTo>
                  <a:lnTo>
                    <a:pt x="3595052" y="0"/>
                  </a:lnTo>
                  <a:lnTo>
                    <a:pt x="3595052" y="1625984"/>
                  </a:lnTo>
                  <a:lnTo>
                    <a:pt x="0" y="16259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875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6172950" y="4377275"/>
              <a:ext cx="1497778" cy="1039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66550" y="2389309"/>
            <a:ext cx="2841859" cy="1882503"/>
          </a:xfrm>
        </p:spPr>
        <p:txBody>
          <a:bodyPr>
            <a:normAutofit/>
          </a:bodyPr>
          <a:lstStyle/>
          <a:p>
            <a:r>
              <a:rPr lang="tr-TR" sz="4050" b="1" dirty="0"/>
              <a:t>AKSARAY </a:t>
            </a:r>
            <a:br>
              <a:rPr lang="tr-TR" sz="4050" b="1" dirty="0"/>
            </a:br>
            <a:r>
              <a:rPr lang="tr-TR" sz="4050" b="1" dirty="0"/>
              <a:t>UNIVERSITY</a:t>
            </a:r>
            <a:endParaRPr lang="tr-TR" sz="4050" b="1" dirty="0"/>
          </a:p>
        </p:txBody>
      </p:sp>
      <p:sp>
        <p:nvSpPr>
          <p:cNvPr id="17" name="Dikdörtgen 16"/>
          <p:cNvSpPr/>
          <p:nvPr/>
        </p:nvSpPr>
        <p:spPr>
          <a:xfrm>
            <a:off x="8034689" y="1831726"/>
            <a:ext cx="519764" cy="826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9" name="Dikdörtgen 18"/>
          <p:cNvSpPr/>
          <p:nvPr/>
        </p:nvSpPr>
        <p:spPr>
          <a:xfrm>
            <a:off x="3350872" y="4097993"/>
            <a:ext cx="519764" cy="7314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21" name="L-Şekli 20"/>
          <p:cNvSpPr/>
          <p:nvPr/>
        </p:nvSpPr>
        <p:spPr>
          <a:xfrm rot="5400000">
            <a:off x="507410" y="472541"/>
            <a:ext cx="1118937" cy="1986775"/>
          </a:xfrm>
          <a:prstGeom prst="corner">
            <a:avLst>
              <a:gd name="adj1" fmla="val 17574"/>
              <a:gd name="adj2" fmla="val 2073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22" name="L-Şekli 21"/>
          <p:cNvSpPr/>
          <p:nvPr/>
        </p:nvSpPr>
        <p:spPr>
          <a:xfrm flipH="1">
            <a:off x="8179659" y="3952842"/>
            <a:ext cx="877256" cy="1986775"/>
          </a:xfrm>
          <a:prstGeom prst="corner">
            <a:avLst>
              <a:gd name="adj1" fmla="val 17574"/>
              <a:gd name="adj2" fmla="val 2073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6" name="Dikdörtgen 15"/>
          <p:cNvSpPr/>
          <p:nvPr/>
        </p:nvSpPr>
        <p:spPr>
          <a:xfrm>
            <a:off x="3744685" y="2732088"/>
            <a:ext cx="169298" cy="1177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3709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10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9" y="1928055"/>
            <a:ext cx="3330688" cy="2271531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1" y="1913587"/>
            <a:ext cx="3543300" cy="2286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9" y="4423297"/>
            <a:ext cx="3340238" cy="220886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25" y="4408599"/>
            <a:ext cx="3568755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96455" cy="230425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605988" y="1600200"/>
            <a:ext cx="4080812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Aksaray </a:t>
            </a:r>
            <a:r>
              <a:rPr lang="tr-TR" dirty="0" err="1"/>
              <a:t>University</a:t>
            </a:r>
            <a:r>
              <a:rPr lang="tr-TR" dirty="0"/>
              <a:t> is a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</a:t>
            </a:r>
            <a:r>
              <a:rPr lang="tr-TR" dirty="0" err="1" smtClean="0"/>
              <a:t>founded</a:t>
            </a:r>
            <a:r>
              <a:rPr lang="tr-TR" dirty="0" smtClean="0"/>
              <a:t> in </a:t>
            </a:r>
            <a:r>
              <a:rPr lang="tr-TR" dirty="0"/>
              <a:t>2006, </a:t>
            </a:r>
            <a:r>
              <a:rPr lang="tr-TR" dirty="0" smtClean="0"/>
              <a:t>yet it </a:t>
            </a:r>
            <a:r>
              <a:rPr lang="tr-TR" dirty="0"/>
              <a:t>has a </a:t>
            </a:r>
            <a:r>
              <a:rPr lang="tr-TR" dirty="0" err="1"/>
              <a:t>deep-rooted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;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dates</a:t>
            </a:r>
            <a:r>
              <a:rPr lang="tr-TR" dirty="0" smtClean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1986.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/>
              <a:t>started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as a </a:t>
            </a:r>
            <a:r>
              <a:rPr lang="tr-TR" dirty="0" err="1"/>
              <a:t>Vocational</a:t>
            </a:r>
            <a:r>
              <a:rPr lang="tr-TR" dirty="0"/>
              <a:t> School </a:t>
            </a:r>
            <a:r>
              <a:rPr lang="tr-TR" dirty="0" err="1"/>
              <a:t>affiliated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Selcuk</a:t>
            </a:r>
            <a:r>
              <a:rPr lang="tr-TR" dirty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37355"/>
            <a:ext cx="4096455" cy="25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" y="1628800"/>
            <a:ext cx="9140441" cy="4248472"/>
          </a:xfrm>
        </p:spPr>
      </p:pic>
      <p:sp>
        <p:nvSpPr>
          <p:cNvPr id="2" name="Metin kutusu 1"/>
          <p:cNvSpPr txBox="1"/>
          <p:nvPr/>
        </p:nvSpPr>
        <p:spPr>
          <a:xfrm>
            <a:off x="3779912" y="1393612"/>
            <a:ext cx="257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</a:rPr>
              <a:t>20850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</a:rPr>
              <a:t>students</a:t>
            </a:r>
            <a:endParaRPr lang="tr-TR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28192"/>
            <a:ext cx="4096455" cy="2620888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/>
              <a:t>N</a:t>
            </a:r>
            <a:r>
              <a:rPr lang="tr-TR" u="sng" dirty="0" err="1" smtClean="0"/>
              <a:t>umbers</a:t>
            </a:r>
            <a:r>
              <a:rPr lang="tr-TR" u="sng" dirty="0" smtClean="0"/>
              <a:t> </a:t>
            </a:r>
            <a:r>
              <a:rPr lang="tr-TR" u="sng" dirty="0" err="1" smtClean="0"/>
              <a:t>for</a:t>
            </a:r>
            <a:r>
              <a:rPr lang="tr-TR" u="sng" dirty="0" smtClean="0"/>
              <a:t> </a:t>
            </a:r>
            <a:r>
              <a:rPr lang="tr-TR" u="sng" dirty="0" err="1" smtClean="0"/>
              <a:t>students</a:t>
            </a:r>
            <a:r>
              <a:rPr lang="tr-TR" u="sng" dirty="0" smtClean="0"/>
              <a:t>:</a:t>
            </a:r>
            <a:br>
              <a:rPr lang="tr-TR" u="sng" dirty="0" smtClean="0"/>
            </a:b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4670 – </a:t>
            </a:r>
            <a:r>
              <a:rPr lang="tr-TR" dirty="0" err="1" smtClean="0"/>
              <a:t>Associate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11580 – </a:t>
            </a:r>
            <a:r>
              <a:rPr lang="tr-TR" dirty="0" err="1" smtClean="0"/>
              <a:t>Bachelor’s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2600 – </a:t>
            </a:r>
            <a:r>
              <a:rPr lang="tr-TR" dirty="0" err="1" smtClean="0"/>
              <a:t>Master’s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PhD</a:t>
            </a: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35539"/>
            <a:ext cx="4096455" cy="22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28192"/>
            <a:ext cx="4096455" cy="2620888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" y="4165781"/>
            <a:ext cx="3784779" cy="2521331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4555607" y="1700808"/>
          <a:ext cx="4298852" cy="403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AGE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 smtClean="0">
                          <a:effectLst/>
                        </a:rPr>
                        <a:t>NUMBER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is-IS" sz="2400" u="none" strike="noStrike">
                          <a:effectLst/>
                        </a:rPr>
                        <a:t>16-20</a:t>
                      </a:r>
                      <a:endParaRPr lang="is-IS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400" u="none" strike="noStrike">
                          <a:effectLst/>
                        </a:rPr>
                        <a:t>6100</a:t>
                      </a:r>
                      <a:endParaRPr lang="is-IS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is-IS" sz="2400" u="none" strike="noStrike">
                          <a:effectLst/>
                        </a:rPr>
                        <a:t>21-25</a:t>
                      </a:r>
                      <a:endParaRPr lang="is-IS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9725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</a:rPr>
                        <a:t>26-30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400" u="none" strike="noStrike">
                          <a:effectLst/>
                        </a:rPr>
                        <a:t>2674</a:t>
                      </a:r>
                      <a:endParaRPr lang="is-IS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bg-BG" sz="2400" u="none" strike="noStrike">
                          <a:effectLst/>
                        </a:rPr>
                        <a:t>31-35</a:t>
                      </a:r>
                      <a:endParaRPr lang="bg-BG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400" u="none" strike="noStrike">
                          <a:effectLst/>
                        </a:rPr>
                        <a:t>1225</a:t>
                      </a:r>
                      <a:endParaRPr lang="is-IS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</a:rPr>
                        <a:t>36-40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effectLst/>
                        </a:rPr>
                        <a:t>603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bg-BG" sz="2400" u="none" strike="noStrike">
                          <a:effectLst/>
                        </a:rPr>
                        <a:t>41-45</a:t>
                      </a:r>
                      <a:endParaRPr lang="bg-BG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effectLst/>
                        </a:rPr>
                        <a:t>330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>
                          <a:effectLst/>
                        </a:rPr>
                        <a:t>46-50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effectLst/>
                        </a:rPr>
                        <a:t>126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852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>
                          <a:effectLst/>
                        </a:rPr>
                        <a:t>51-66</a:t>
                      </a:r>
                      <a:endParaRPr lang="uk-UA" sz="2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400" u="none" strike="noStrike" dirty="0">
                          <a:effectLst/>
                        </a:rPr>
                        <a:t>67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5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96455" cy="2304255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605988" y="1600200"/>
            <a:ext cx="4080812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Aksaray </a:t>
            </a:r>
            <a:r>
              <a:rPr lang="tr-TR" u="sng" dirty="0" err="1" smtClean="0"/>
              <a:t>University</a:t>
            </a:r>
            <a:r>
              <a:rPr lang="tr-TR" u="sng" dirty="0" smtClean="0"/>
              <a:t> has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13 </a:t>
            </a:r>
            <a:r>
              <a:rPr lang="tr-TR" b="1" dirty="0" err="1" smtClean="0">
                <a:solidFill>
                  <a:srgbClr val="002060"/>
                </a:solidFill>
              </a:rPr>
              <a:t>Faculties</a:t>
            </a:r>
            <a:r>
              <a:rPr lang="tr-TR" b="1" dirty="0" smtClean="0">
                <a:solidFill>
                  <a:srgbClr val="002060"/>
                </a:solidFill>
              </a:rPr>
              <a:t/>
            </a:r>
            <a:br>
              <a:rPr lang="tr-TR" b="1" dirty="0" smtClean="0">
                <a:solidFill>
                  <a:srgbClr val="002060"/>
                </a:solidFill>
              </a:rPr>
            </a:br>
            <a:endParaRPr lang="tr-T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6 </a:t>
            </a:r>
            <a:r>
              <a:rPr lang="tr-TR" b="1" dirty="0" err="1" smtClean="0">
                <a:solidFill>
                  <a:srgbClr val="C00000"/>
                </a:solidFill>
              </a:rPr>
              <a:t>Vocational</a:t>
            </a:r>
            <a:r>
              <a:rPr lang="tr-TR" b="1" dirty="0" smtClean="0">
                <a:solidFill>
                  <a:srgbClr val="C00000"/>
                </a:solidFill>
              </a:rPr>
              <a:t> Schools</a:t>
            </a:r>
            <a:br>
              <a:rPr lang="tr-TR" b="1" dirty="0" smtClean="0">
                <a:solidFill>
                  <a:srgbClr val="C00000"/>
                </a:solidFill>
              </a:rPr>
            </a:br>
            <a:endParaRPr lang="tr-T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3 </a:t>
            </a:r>
            <a:r>
              <a:rPr lang="tr-TR" b="1" dirty="0" err="1" smtClean="0">
                <a:solidFill>
                  <a:srgbClr val="FF0000"/>
                </a:solidFill>
              </a:rPr>
              <a:t>Institutes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20 </a:t>
            </a:r>
            <a:r>
              <a:rPr lang="tr-TR" b="1" dirty="0" err="1" smtClean="0">
                <a:solidFill>
                  <a:srgbClr val="00B0F0"/>
                </a:solidFill>
              </a:rPr>
              <a:t>Research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tr-TR" b="1" dirty="0" err="1" smtClean="0">
                <a:solidFill>
                  <a:srgbClr val="00B0F0"/>
                </a:solidFill>
              </a:rPr>
              <a:t>Centers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0886"/>
            <a:ext cx="4096455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5" y="1772816"/>
            <a:ext cx="4096455" cy="1476814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605988" y="1600200"/>
            <a:ext cx="4080812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 smtClean="0">
                <a:solidFill>
                  <a:srgbClr val="C00000"/>
                </a:solidFill>
              </a:rPr>
              <a:t>Faculties</a:t>
            </a:r>
            <a:r>
              <a:rPr lang="tr-TR" u="sng" dirty="0" smtClean="0"/>
              <a:t>:</a:t>
            </a:r>
          </a:p>
          <a:p>
            <a:pPr marL="0" indent="0">
              <a:buNone/>
            </a:pPr>
            <a:r>
              <a:rPr lang="tr-TR" dirty="0" err="1" smtClean="0"/>
              <a:t>Medicine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Dentistry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Engineering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Architecture</a:t>
            </a:r>
          </a:p>
          <a:p>
            <a:pPr marL="0" indent="0">
              <a:buNone/>
            </a:pPr>
            <a:r>
              <a:rPr lang="tr-TR" dirty="0" err="1" smtClean="0"/>
              <a:t>Education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Letters</a:t>
            </a: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" y="3881833"/>
            <a:ext cx="4096455" cy="22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0" y="1561665"/>
            <a:ext cx="4078220" cy="2299383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605988" y="1600200"/>
            <a:ext cx="4080812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 smtClean="0">
                <a:solidFill>
                  <a:srgbClr val="C00000"/>
                </a:solidFill>
              </a:rPr>
              <a:t>Faculties</a:t>
            </a:r>
            <a:r>
              <a:rPr lang="tr-TR" u="sng" dirty="0" smtClean="0"/>
              <a:t>:</a:t>
            </a:r>
          </a:p>
          <a:p>
            <a:pPr marL="0" indent="0">
              <a:buNone/>
            </a:pPr>
            <a:r>
              <a:rPr lang="tr-TR" dirty="0" err="1" smtClean="0"/>
              <a:t>Adminstrative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Sport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Tourism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Veterinary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Communication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" y="4051277"/>
            <a:ext cx="4096455" cy="19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0" y="1561665"/>
            <a:ext cx="4078220" cy="2299383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619682" y="1346812"/>
            <a:ext cx="4080812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 smtClean="0">
                <a:solidFill>
                  <a:srgbClr val="C00000"/>
                </a:solidFill>
              </a:rPr>
              <a:t>Institutes</a:t>
            </a:r>
            <a:r>
              <a:rPr lang="tr-TR" u="sng" dirty="0" smtClean="0"/>
              <a:t>:</a:t>
            </a:r>
            <a:br>
              <a:rPr lang="tr-TR" u="sng" dirty="0" smtClean="0"/>
            </a:br>
            <a:endParaRPr lang="tr-TR" u="sng" dirty="0" smtClean="0"/>
          </a:p>
          <a:p>
            <a:pPr marL="0" indent="0">
              <a:buNone/>
            </a:pPr>
            <a:r>
              <a:rPr lang="tr-TR" u="sng" dirty="0" err="1" smtClean="0"/>
              <a:t>Social</a:t>
            </a:r>
            <a:r>
              <a:rPr lang="tr-TR" u="sng" dirty="0" smtClean="0"/>
              <a:t> </a:t>
            </a:r>
            <a:r>
              <a:rPr lang="tr-TR" u="sng" dirty="0" err="1" smtClean="0"/>
              <a:t>Sciences</a:t>
            </a: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- 38 </a:t>
            </a:r>
            <a:r>
              <a:rPr lang="tr-TR" dirty="0" err="1" smtClean="0"/>
              <a:t>programs</a:t>
            </a:r>
            <a:endParaRPr lang="tr-TR" dirty="0"/>
          </a:p>
          <a:p>
            <a:pPr marL="0" indent="0">
              <a:buNone/>
            </a:pPr>
            <a:r>
              <a:rPr lang="tr-TR" u="sng" dirty="0" err="1" smtClean="0"/>
              <a:t>Applied</a:t>
            </a:r>
            <a:r>
              <a:rPr lang="tr-TR" u="sng" dirty="0" smtClean="0"/>
              <a:t> </a:t>
            </a:r>
            <a:r>
              <a:rPr lang="tr-TR" u="sng" dirty="0" err="1" smtClean="0"/>
              <a:t>Sciences</a:t>
            </a: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- 41 </a:t>
            </a:r>
            <a:r>
              <a:rPr lang="tr-TR" dirty="0" err="1" smtClean="0"/>
              <a:t>programs</a:t>
            </a:r>
            <a:endParaRPr lang="tr-TR" dirty="0"/>
          </a:p>
          <a:p>
            <a:pPr marL="0" indent="0">
              <a:buNone/>
            </a:pPr>
            <a:r>
              <a:rPr lang="tr-TR" u="sng" dirty="0" err="1" smtClean="0"/>
              <a:t>Health</a:t>
            </a:r>
            <a:r>
              <a:rPr lang="tr-TR" u="sng" dirty="0" smtClean="0"/>
              <a:t> </a:t>
            </a:r>
            <a:r>
              <a:rPr lang="tr-TR" u="sng" dirty="0" err="1" smtClean="0"/>
              <a:t>Sciences</a:t>
            </a: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- 22 </a:t>
            </a:r>
            <a:r>
              <a:rPr lang="tr-TR" dirty="0" err="1" smtClean="0"/>
              <a:t>programs</a:t>
            </a:r>
            <a:endParaRPr lang="tr-TR" dirty="0" smtClean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" y="4051277"/>
            <a:ext cx="4096455" cy="19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1" y="1600200"/>
            <a:ext cx="4090094" cy="2476872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/>
              <a:t>N</a:t>
            </a:r>
            <a:r>
              <a:rPr lang="tr-TR" u="sng" dirty="0" err="1" smtClean="0"/>
              <a:t>umbers</a:t>
            </a:r>
            <a:r>
              <a:rPr lang="tr-TR" u="sng" dirty="0" smtClean="0"/>
              <a:t> </a:t>
            </a:r>
            <a:r>
              <a:rPr lang="tr-TR" u="sng" dirty="0" err="1" smtClean="0"/>
              <a:t>for</a:t>
            </a:r>
            <a:r>
              <a:rPr lang="tr-TR" u="sng" dirty="0" smtClean="0"/>
              <a:t> </a:t>
            </a:r>
            <a:r>
              <a:rPr lang="tr-TR" u="sng" dirty="0" err="1" smtClean="0"/>
              <a:t>students</a:t>
            </a:r>
            <a:r>
              <a:rPr lang="tr-TR" u="sng" dirty="0" smtClean="0"/>
              <a:t>:</a:t>
            </a:r>
            <a:br>
              <a:rPr lang="tr-TR" u="sng" dirty="0" smtClean="0"/>
            </a:b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4161 – </a:t>
            </a:r>
            <a:r>
              <a:rPr lang="tr-TR" dirty="0" err="1" smtClean="0"/>
              <a:t>Associate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12420 – </a:t>
            </a:r>
            <a:r>
              <a:rPr lang="tr-TR" dirty="0" err="1" smtClean="0"/>
              <a:t>Bachelor’s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2200 – </a:t>
            </a:r>
            <a:r>
              <a:rPr lang="tr-TR" dirty="0" err="1" smtClean="0"/>
              <a:t>Master’s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PhD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18781 - total</a:t>
            </a: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096455" cy="22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30" y="852455"/>
            <a:ext cx="6867740" cy="515309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7400"/>
            <a:ext cx="2738318" cy="1540304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3522519" y="2057400"/>
            <a:ext cx="5374178" cy="3551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1950" dirty="0"/>
              <a:t>Aksaray </a:t>
            </a:r>
            <a:r>
              <a:rPr lang="tr-TR" sz="1950" dirty="0" err="1"/>
              <a:t>University</a:t>
            </a:r>
            <a:r>
              <a:rPr lang="tr-TR" sz="1950" dirty="0"/>
              <a:t> is a </a:t>
            </a:r>
            <a:r>
              <a:rPr lang="tr-TR" sz="1950" dirty="0" err="1"/>
              <a:t>young</a:t>
            </a:r>
            <a:r>
              <a:rPr lang="tr-TR" sz="1950" dirty="0"/>
              <a:t> </a:t>
            </a:r>
            <a:r>
              <a:rPr lang="tr-TR" sz="1950" dirty="0" err="1"/>
              <a:t>university</a:t>
            </a:r>
            <a:r>
              <a:rPr lang="tr-TR" sz="1950" dirty="0"/>
              <a:t> </a:t>
            </a:r>
            <a:r>
              <a:rPr lang="tr-TR" sz="1950" dirty="0" err="1"/>
              <a:t>founded</a:t>
            </a:r>
            <a:r>
              <a:rPr lang="tr-TR" sz="1950" dirty="0"/>
              <a:t> in </a:t>
            </a:r>
            <a:r>
              <a:rPr lang="tr-TR" sz="1950" dirty="0"/>
              <a:t>2006, </a:t>
            </a:r>
            <a:r>
              <a:rPr lang="tr-TR" sz="1950" dirty="0"/>
              <a:t>yet it </a:t>
            </a:r>
            <a:r>
              <a:rPr lang="tr-TR" sz="1950" dirty="0"/>
              <a:t>has a </a:t>
            </a:r>
            <a:r>
              <a:rPr lang="tr-TR" sz="1950" dirty="0" err="1"/>
              <a:t>deep-rooted</a:t>
            </a:r>
            <a:r>
              <a:rPr lang="tr-TR" sz="1950" dirty="0"/>
              <a:t> </a:t>
            </a:r>
            <a:r>
              <a:rPr lang="tr-TR" sz="1950" dirty="0" err="1"/>
              <a:t>history</a:t>
            </a:r>
            <a:r>
              <a:rPr lang="tr-TR" sz="1950" dirty="0"/>
              <a:t>; </a:t>
            </a:r>
            <a:r>
              <a:rPr lang="tr-TR" sz="1950" dirty="0" err="1"/>
              <a:t>which</a:t>
            </a:r>
            <a:r>
              <a:rPr lang="tr-TR" sz="1950" dirty="0"/>
              <a:t> </a:t>
            </a:r>
            <a:r>
              <a:rPr lang="tr-TR" sz="1950" dirty="0" err="1"/>
              <a:t>dates</a:t>
            </a:r>
            <a:r>
              <a:rPr lang="tr-TR" sz="1950" dirty="0"/>
              <a:t> </a:t>
            </a:r>
            <a:r>
              <a:rPr lang="tr-TR" sz="1950" dirty="0" err="1"/>
              <a:t>back</a:t>
            </a:r>
            <a:r>
              <a:rPr lang="tr-TR" sz="1950" dirty="0"/>
              <a:t> </a:t>
            </a:r>
            <a:r>
              <a:rPr lang="tr-TR" sz="1950" dirty="0" err="1"/>
              <a:t>to</a:t>
            </a:r>
            <a:r>
              <a:rPr lang="tr-TR" sz="1950" dirty="0"/>
              <a:t> 1986. </a:t>
            </a:r>
            <a:endParaRPr lang="tr-TR" sz="1950" dirty="0"/>
          </a:p>
          <a:p>
            <a:pPr marL="0" indent="0">
              <a:buNone/>
            </a:pPr>
            <a:r>
              <a:rPr lang="tr-TR" sz="1950" dirty="0" err="1"/>
              <a:t>It</a:t>
            </a:r>
            <a:r>
              <a:rPr lang="tr-TR" sz="1950" dirty="0"/>
              <a:t> </a:t>
            </a:r>
            <a:r>
              <a:rPr lang="tr-TR" sz="1950" dirty="0" err="1"/>
              <a:t>started</a:t>
            </a:r>
            <a:r>
              <a:rPr lang="tr-TR" sz="1950" dirty="0"/>
              <a:t> </a:t>
            </a:r>
            <a:r>
              <a:rPr lang="tr-TR" sz="1950" dirty="0" err="1"/>
              <a:t>education</a:t>
            </a:r>
            <a:r>
              <a:rPr lang="tr-TR" sz="1950" dirty="0"/>
              <a:t> as a </a:t>
            </a:r>
            <a:r>
              <a:rPr lang="tr-TR" sz="1950" dirty="0" err="1"/>
              <a:t>Vocational</a:t>
            </a:r>
            <a:r>
              <a:rPr lang="tr-TR" sz="1950" dirty="0"/>
              <a:t> School </a:t>
            </a:r>
            <a:r>
              <a:rPr lang="tr-TR" sz="1950" dirty="0" err="1"/>
              <a:t>affiliated</a:t>
            </a:r>
            <a:r>
              <a:rPr lang="tr-TR" sz="1950" dirty="0"/>
              <a:t> </a:t>
            </a:r>
            <a:r>
              <a:rPr lang="tr-TR" sz="1950" dirty="0" err="1"/>
              <a:t>to</a:t>
            </a:r>
            <a:r>
              <a:rPr lang="tr-TR" sz="1950" dirty="0"/>
              <a:t> </a:t>
            </a:r>
            <a:r>
              <a:rPr lang="tr-TR" sz="1950" dirty="0" err="1"/>
              <a:t>Selcuk</a:t>
            </a:r>
            <a:r>
              <a:rPr lang="tr-TR" sz="1950" dirty="0"/>
              <a:t> </a:t>
            </a:r>
            <a:r>
              <a:rPr lang="tr-TR" sz="1950" dirty="0" err="1"/>
              <a:t>University</a:t>
            </a:r>
            <a:r>
              <a:rPr lang="tr-TR" sz="1950" dirty="0"/>
              <a:t>.</a:t>
            </a:r>
            <a:br>
              <a:rPr lang="tr-TR" sz="1950" dirty="0"/>
            </a:br>
            <a:r>
              <a:rPr lang="tr-TR" sz="1950" dirty="0"/>
              <a:t/>
            </a:r>
            <a:br>
              <a:rPr lang="tr-TR" sz="1950" dirty="0"/>
            </a:br>
            <a:r>
              <a:rPr lang="tr-TR" sz="1950" u="sng" dirty="0"/>
              <a:t>Aksaray </a:t>
            </a:r>
            <a:r>
              <a:rPr lang="tr-TR" sz="1950" u="sng" dirty="0" err="1"/>
              <a:t>University</a:t>
            </a:r>
            <a:r>
              <a:rPr lang="tr-TR" sz="1950" u="sng" dirty="0"/>
              <a:t> has</a:t>
            </a:r>
          </a:p>
          <a:p>
            <a:pPr marL="0" indent="0">
              <a:buNone/>
            </a:pPr>
            <a:r>
              <a:rPr lang="tr-TR" sz="1950" dirty="0"/>
              <a:t>13 </a:t>
            </a:r>
            <a:r>
              <a:rPr lang="tr-TR" sz="1950" dirty="0" err="1"/>
              <a:t>Faculties</a:t>
            </a:r>
            <a:r>
              <a:rPr lang="tr-TR" sz="1950" dirty="0"/>
              <a:t/>
            </a:r>
            <a:br>
              <a:rPr lang="tr-TR" sz="1950" dirty="0"/>
            </a:br>
            <a:endParaRPr lang="tr-TR" sz="1950" dirty="0"/>
          </a:p>
          <a:p>
            <a:pPr marL="0" indent="0">
              <a:buNone/>
            </a:pPr>
            <a:r>
              <a:rPr lang="tr-TR" sz="1950" dirty="0"/>
              <a:t>6 </a:t>
            </a:r>
            <a:r>
              <a:rPr lang="tr-TR" sz="1950" dirty="0" err="1"/>
              <a:t>Vocational</a:t>
            </a:r>
            <a:r>
              <a:rPr lang="tr-TR" sz="1950" dirty="0"/>
              <a:t> Schools</a:t>
            </a:r>
            <a:br>
              <a:rPr lang="tr-TR" sz="1950" dirty="0"/>
            </a:br>
            <a:endParaRPr lang="tr-TR" sz="1950" dirty="0"/>
          </a:p>
          <a:p>
            <a:pPr marL="0" indent="0">
              <a:buNone/>
            </a:pPr>
            <a:r>
              <a:rPr lang="tr-TR" sz="1950" dirty="0"/>
              <a:t>3 </a:t>
            </a:r>
            <a:r>
              <a:rPr lang="tr-TR" sz="1950" dirty="0" err="1"/>
              <a:t>Institutes</a:t>
            </a:r>
            <a:r>
              <a:rPr lang="tr-TR" sz="1950" dirty="0"/>
              <a:t/>
            </a:r>
            <a:br>
              <a:rPr lang="tr-TR" sz="1950" dirty="0"/>
            </a:br>
            <a:endParaRPr lang="tr-TR" sz="1950" dirty="0"/>
          </a:p>
          <a:p>
            <a:pPr marL="0" indent="0">
              <a:buNone/>
            </a:pPr>
            <a:r>
              <a:rPr lang="tr-TR" sz="1950" dirty="0"/>
              <a:t>20 </a:t>
            </a:r>
            <a:r>
              <a:rPr lang="tr-TR" sz="1950" dirty="0" err="1"/>
              <a:t>Research</a:t>
            </a:r>
            <a:r>
              <a:rPr lang="tr-TR" sz="1950" dirty="0"/>
              <a:t> </a:t>
            </a:r>
            <a:r>
              <a:rPr lang="tr-TR" sz="1950" dirty="0" err="1"/>
              <a:t>Centers</a:t>
            </a:r>
            <a:endParaRPr lang="tr-TR" sz="195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64876"/>
            <a:ext cx="2756370" cy="1743612"/>
          </a:xfrm>
          <a:prstGeom prst="rect">
            <a:avLst/>
          </a:prstGeom>
        </p:spPr>
      </p:pic>
      <p:sp>
        <p:nvSpPr>
          <p:cNvPr id="7" name="L-Şekli 6"/>
          <p:cNvSpPr/>
          <p:nvPr/>
        </p:nvSpPr>
        <p:spPr>
          <a:xfrm rot="5400000">
            <a:off x="278749" y="735550"/>
            <a:ext cx="1024751" cy="1460207"/>
          </a:xfrm>
          <a:prstGeom prst="corner">
            <a:avLst>
              <a:gd name="adj1" fmla="val 12707"/>
              <a:gd name="adj2" fmla="val 1282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9" name="L-Şekli 8"/>
          <p:cNvSpPr/>
          <p:nvPr/>
        </p:nvSpPr>
        <p:spPr>
          <a:xfrm rot="16200000">
            <a:off x="7840501" y="4518955"/>
            <a:ext cx="1024751" cy="1460207"/>
          </a:xfrm>
          <a:prstGeom prst="corner">
            <a:avLst>
              <a:gd name="adj1" fmla="val 12707"/>
              <a:gd name="adj2" fmla="val 1282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14029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1" y="1600200"/>
            <a:ext cx="4090094" cy="2476872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/>
              <a:t>N</a:t>
            </a:r>
            <a:r>
              <a:rPr lang="tr-TR" u="sng" dirty="0" err="1" smtClean="0"/>
              <a:t>umbers</a:t>
            </a:r>
            <a:r>
              <a:rPr lang="tr-TR" u="sng" dirty="0" smtClean="0"/>
              <a:t> </a:t>
            </a:r>
            <a:r>
              <a:rPr lang="tr-TR" u="sng" dirty="0" err="1" smtClean="0"/>
              <a:t>for</a:t>
            </a:r>
            <a:r>
              <a:rPr lang="tr-TR" u="sng" dirty="0" smtClean="0"/>
              <a:t> </a:t>
            </a:r>
            <a:r>
              <a:rPr lang="tr-TR" u="sng" dirty="0" err="1" smtClean="0"/>
              <a:t>staff</a:t>
            </a:r>
            <a:r>
              <a:rPr lang="tr-TR" u="sng" dirty="0" smtClean="0"/>
              <a:t>:</a:t>
            </a:r>
            <a:br>
              <a:rPr lang="tr-TR" u="sng" dirty="0" smtClean="0"/>
            </a:br>
            <a:r>
              <a:rPr lang="tr-TR" u="sng" dirty="0" smtClean="0"/>
              <a:t/>
            </a:r>
            <a:br>
              <a:rPr lang="tr-TR" u="sng" dirty="0" smtClean="0"/>
            </a:br>
            <a:r>
              <a:rPr lang="tr-TR" dirty="0" smtClean="0"/>
              <a:t>118 </a:t>
            </a:r>
            <a:r>
              <a:rPr lang="tr-TR" dirty="0" smtClean="0"/>
              <a:t>– </a:t>
            </a:r>
            <a:r>
              <a:rPr lang="tr-TR" dirty="0" err="1" smtClean="0"/>
              <a:t>Professors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147 </a:t>
            </a:r>
            <a:r>
              <a:rPr lang="tr-TR" dirty="0" smtClean="0"/>
              <a:t>– </a:t>
            </a:r>
            <a:r>
              <a:rPr lang="tr-TR" dirty="0" err="1" smtClean="0"/>
              <a:t>Assoc</a:t>
            </a:r>
            <a:r>
              <a:rPr lang="tr-TR" dirty="0" smtClean="0"/>
              <a:t>. Prof.</a:t>
            </a:r>
          </a:p>
          <a:p>
            <a:pPr marL="0" indent="0">
              <a:buNone/>
            </a:pPr>
            <a:r>
              <a:rPr lang="tr-TR" dirty="0" smtClean="0"/>
              <a:t>249 – </a:t>
            </a:r>
            <a:r>
              <a:rPr lang="tr-TR" dirty="0" err="1" smtClean="0"/>
              <a:t>Asst</a:t>
            </a:r>
            <a:r>
              <a:rPr lang="tr-TR" dirty="0" smtClean="0"/>
              <a:t>, Prof. </a:t>
            </a:r>
          </a:p>
          <a:p>
            <a:pPr marL="0" indent="0">
              <a:buNone/>
            </a:pPr>
            <a:r>
              <a:rPr lang="tr-TR" dirty="0" smtClean="0"/>
              <a:t>198 – </a:t>
            </a:r>
            <a:r>
              <a:rPr lang="tr-TR" dirty="0" err="1" smtClean="0"/>
              <a:t>Lecturers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197 –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Asst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096455" cy="22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7920"/>
            <a:ext cx="3744416" cy="238513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 smtClean="0"/>
              <a:t>Some</a:t>
            </a:r>
            <a:r>
              <a:rPr lang="tr-TR" u="sng" dirty="0" smtClean="0"/>
              <a:t> </a:t>
            </a:r>
            <a:r>
              <a:rPr lang="tr-TR" u="sng" dirty="0" err="1"/>
              <a:t>S</a:t>
            </a:r>
            <a:r>
              <a:rPr lang="tr-TR" u="sng" dirty="0" err="1" smtClean="0"/>
              <a:t>tatistics</a:t>
            </a:r>
            <a:r>
              <a:rPr lang="tr-TR" u="sng" dirty="0" smtClean="0"/>
              <a:t>:</a:t>
            </a:r>
          </a:p>
          <a:p>
            <a:pPr marL="0" indent="0">
              <a:buNone/>
            </a:pP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 smtClean="0"/>
              <a:t>per</a:t>
            </a:r>
            <a:r>
              <a:rPr lang="tr-TR" dirty="0" smtClean="0"/>
              <a:t>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Staff</a:t>
            </a:r>
            <a:r>
              <a:rPr lang="tr-TR" dirty="0" smtClean="0"/>
              <a:t> - 20.9</a:t>
            </a:r>
            <a:br>
              <a:rPr lang="tr-TR" dirty="0" smtClean="0"/>
            </a:b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Rate of </a:t>
            </a:r>
            <a:r>
              <a:rPr lang="tr-TR" dirty="0" err="1"/>
              <a:t>Graduate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Total </a:t>
            </a:r>
            <a:r>
              <a:rPr lang="tr-TR" dirty="0" err="1" smtClean="0"/>
              <a:t>Students</a:t>
            </a:r>
            <a:r>
              <a:rPr lang="tr-TR" dirty="0" smtClean="0"/>
              <a:t> - %13</a:t>
            </a:r>
            <a:br>
              <a:rPr lang="tr-TR" dirty="0" smtClean="0"/>
            </a:b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2023 </a:t>
            </a:r>
            <a:r>
              <a:rPr lang="tr-TR" dirty="0" err="1" smtClean="0"/>
              <a:t>budget</a:t>
            </a:r>
            <a:r>
              <a:rPr lang="tr-TR" dirty="0" smtClean="0"/>
              <a:t>  - </a:t>
            </a:r>
            <a:r>
              <a:rPr lang="tr-TR" dirty="0" smtClean="0"/>
              <a:t>860mn </a:t>
            </a:r>
            <a:r>
              <a:rPr lang="tr-TR" dirty="0" smtClean="0"/>
              <a:t>₺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u="sng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744416" cy="24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7" y="1547920"/>
            <a:ext cx="3659487" cy="238513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u="sng" dirty="0" err="1" smtClean="0"/>
              <a:t>Specialization</a:t>
            </a:r>
            <a:r>
              <a:rPr lang="tr-TR" u="sng" dirty="0" smtClean="0"/>
              <a:t>:</a:t>
            </a:r>
          </a:p>
          <a:p>
            <a:pPr marL="0" indent="0">
              <a:buNone/>
            </a:pPr>
            <a:r>
              <a:rPr lang="tr-TR" dirty="0"/>
              <a:t>Aksaray </a:t>
            </a:r>
            <a:r>
              <a:rPr lang="tr-TR" dirty="0" err="1"/>
              <a:t>University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determined</a:t>
            </a:r>
            <a:r>
              <a:rPr lang="tr-TR" dirty="0"/>
              <a:t> as a pilot </a:t>
            </a:r>
            <a:r>
              <a:rPr lang="tr-TR" dirty="0" err="1"/>
              <a:t>university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of "</a:t>
            </a:r>
            <a:r>
              <a:rPr lang="tr-TR" b="1" dirty="0">
                <a:solidFill>
                  <a:srgbClr val="C00000"/>
                </a:solidFill>
              </a:rPr>
              <a:t>Sports </a:t>
            </a:r>
            <a:r>
              <a:rPr lang="tr-TR" b="1" dirty="0" err="1">
                <a:solidFill>
                  <a:srgbClr val="C00000"/>
                </a:solidFill>
              </a:rPr>
              <a:t>and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Health</a:t>
            </a:r>
            <a:r>
              <a:rPr lang="tr-TR" dirty="0"/>
              <a:t>"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scope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"</a:t>
            </a:r>
            <a:r>
              <a:rPr lang="tr-TR" dirty="0" err="1"/>
              <a:t>Regional</a:t>
            </a:r>
            <a:r>
              <a:rPr lang="tr-TR" dirty="0"/>
              <a:t> Development-</a:t>
            </a:r>
            <a:r>
              <a:rPr lang="tr-TR" dirty="0" err="1"/>
              <a:t>Oriented</a:t>
            </a:r>
            <a:r>
              <a:rPr lang="tr-TR" dirty="0"/>
              <a:t> </a:t>
            </a:r>
            <a:r>
              <a:rPr lang="tr-TR" dirty="0" err="1"/>
              <a:t>Mission</a:t>
            </a:r>
            <a:r>
              <a:rPr lang="tr-TR" dirty="0"/>
              <a:t> </a:t>
            </a:r>
            <a:r>
              <a:rPr lang="tr-TR" dirty="0" err="1"/>
              <a:t>Differentiation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Specialization</a:t>
            </a:r>
            <a:r>
              <a:rPr lang="tr-TR" dirty="0"/>
              <a:t> Project" </a:t>
            </a:r>
            <a:r>
              <a:rPr lang="tr-TR" dirty="0" err="1"/>
              <a:t>coordinated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Council</a:t>
            </a:r>
            <a:r>
              <a:rPr lang="tr-TR" dirty="0"/>
              <a:t> of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(YÖK) in 2018.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u="sng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0" y="4077072"/>
            <a:ext cx="3712772" cy="24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8" y="1547920"/>
            <a:ext cx="3577704" cy="238513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context</a:t>
            </a:r>
            <a:r>
              <a:rPr lang="tr-TR" dirty="0"/>
              <a:t>, </a:t>
            </a:r>
            <a:r>
              <a:rPr lang="tr-TR" dirty="0" err="1"/>
              <a:t>taking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, Aksaray </a:t>
            </a:r>
            <a:r>
              <a:rPr lang="tr-TR" dirty="0" err="1"/>
              <a:t>University's</a:t>
            </a:r>
            <a:r>
              <a:rPr lang="tr-TR" dirty="0"/>
              <a:t> </a:t>
            </a:r>
            <a:r>
              <a:rPr lang="tr-TR" dirty="0" err="1"/>
              <a:t>specialization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of Sports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university-industry</a:t>
            </a:r>
            <a:r>
              <a:rPr lang="tr-TR" dirty="0"/>
              <a:t> </a:t>
            </a:r>
            <a:r>
              <a:rPr lang="tr-TR" dirty="0" err="1"/>
              <a:t>cooperation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implemented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qualified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resources</a:t>
            </a:r>
            <a:r>
              <a:rPr lang="tr-TR" dirty="0"/>
              <a:t>, </a:t>
            </a:r>
            <a:r>
              <a:rPr lang="tr-TR" dirty="0" err="1"/>
              <a:t>innovation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, </a:t>
            </a:r>
            <a:r>
              <a:rPr lang="tr-TR" dirty="0" err="1"/>
              <a:t>investment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accumulation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value-added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provided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.</a:t>
            </a:r>
            <a:endParaRPr lang="tr-TR" dirty="0" smtClean="0"/>
          </a:p>
          <a:p>
            <a:pPr marL="0" indent="0">
              <a:buNone/>
            </a:pPr>
            <a:endParaRPr lang="tr-TR" u="sng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0" y="4077072"/>
            <a:ext cx="3712772" cy="24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8" y="1547920"/>
            <a:ext cx="3703794" cy="238513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International </a:t>
            </a:r>
            <a:r>
              <a:rPr lang="tr-TR" u="sng" dirty="0" err="1" smtClean="0"/>
              <a:t>Students</a:t>
            </a:r>
            <a:r>
              <a:rPr lang="tr-TR" u="sng" dirty="0" smtClean="0"/>
              <a:t>:</a:t>
            </a:r>
            <a:br>
              <a:rPr lang="tr-TR" u="sng" dirty="0" smtClean="0"/>
            </a:b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149 </a:t>
            </a:r>
            <a:r>
              <a:rPr lang="tr-TR" dirty="0" err="1" smtClean="0"/>
              <a:t>Associate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1352 </a:t>
            </a:r>
            <a:r>
              <a:rPr lang="tr-TR" dirty="0" err="1" smtClean="0"/>
              <a:t>Undergraduate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70 </a:t>
            </a:r>
            <a:r>
              <a:rPr lang="tr-TR" dirty="0" err="1" smtClean="0"/>
              <a:t>Master’s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8 </a:t>
            </a:r>
            <a:r>
              <a:rPr lang="tr-TR" dirty="0" err="1" smtClean="0"/>
              <a:t>PhD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endParaRPr lang="tr-TR" dirty="0" smtClean="0"/>
          </a:p>
          <a:p>
            <a:pPr marL="0" indent="0">
              <a:buNone/>
            </a:pPr>
            <a:endParaRPr lang="tr-TR" u="sng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" y="3957840"/>
            <a:ext cx="3680319" cy="2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8" y="1547920"/>
            <a:ext cx="3703794" cy="238513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International </a:t>
            </a:r>
            <a:r>
              <a:rPr lang="tr-TR" u="sng" dirty="0" err="1" smtClean="0"/>
              <a:t>Students</a:t>
            </a:r>
            <a:r>
              <a:rPr lang="tr-TR" u="sng" dirty="0" smtClean="0"/>
              <a:t>:</a:t>
            </a:r>
            <a:br>
              <a:rPr lang="tr-TR" u="sng" dirty="0" smtClean="0"/>
            </a:b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2018 – 1303</a:t>
            </a:r>
          </a:p>
          <a:p>
            <a:pPr marL="0" indent="0">
              <a:buNone/>
            </a:pPr>
            <a:r>
              <a:rPr lang="tr-TR" dirty="0" smtClean="0"/>
              <a:t>2019 </a:t>
            </a:r>
            <a:r>
              <a:rPr lang="tr-TR" dirty="0"/>
              <a:t>– </a:t>
            </a:r>
            <a:r>
              <a:rPr lang="tr-TR" dirty="0" smtClean="0"/>
              <a:t>1567</a:t>
            </a:r>
          </a:p>
          <a:p>
            <a:pPr marL="0" indent="0">
              <a:buNone/>
            </a:pPr>
            <a:r>
              <a:rPr lang="tr-TR" dirty="0" smtClean="0"/>
              <a:t>2020 – 1648</a:t>
            </a:r>
          </a:p>
          <a:p>
            <a:pPr marL="0" indent="0">
              <a:buNone/>
            </a:pPr>
            <a:r>
              <a:rPr lang="tr-TR" dirty="0" smtClean="0"/>
              <a:t>2021 – 1657</a:t>
            </a:r>
          </a:p>
          <a:p>
            <a:pPr marL="0" indent="0">
              <a:buNone/>
            </a:pPr>
            <a:r>
              <a:rPr lang="tr-TR" dirty="0"/>
              <a:t>2022 – 2005</a:t>
            </a:r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" y="3957840"/>
            <a:ext cx="3680319" cy="2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8" y="1547920"/>
            <a:ext cx="3703794" cy="2385136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502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u="sng" dirty="0" smtClean="0"/>
              <a:t>International </a:t>
            </a:r>
            <a:r>
              <a:rPr lang="tr-TR" u="sng" dirty="0" err="1" smtClean="0"/>
              <a:t>Students</a:t>
            </a:r>
            <a:r>
              <a:rPr lang="tr-TR" u="sng" dirty="0" smtClean="0"/>
              <a:t>:</a:t>
            </a:r>
            <a:br>
              <a:rPr lang="tr-TR" u="sng" dirty="0" smtClean="0"/>
            </a:br>
            <a:r>
              <a:rPr lang="tr-TR" u="sng" dirty="0" smtClean="0"/>
              <a:t/>
            </a:r>
            <a:br>
              <a:rPr lang="tr-TR" u="sng" dirty="0" smtClean="0"/>
            </a:br>
            <a:r>
              <a:rPr lang="tr-TR" dirty="0" smtClean="0"/>
              <a:t>Top </a:t>
            </a:r>
            <a:r>
              <a:rPr lang="tr-TR" dirty="0" err="1" smtClean="0"/>
              <a:t>Countries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 err="1" smtClean="0"/>
              <a:t>Turkmenistan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Syria</a:t>
            </a:r>
            <a:endParaRPr lang="tr-TR" dirty="0"/>
          </a:p>
          <a:p>
            <a:pPr>
              <a:buFontTx/>
              <a:buChar char="-"/>
            </a:pPr>
            <a:r>
              <a:rPr lang="tr-TR" dirty="0" err="1" smtClean="0"/>
              <a:t>Azerbaijan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Iraq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Somalia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Kazakhistan</a:t>
            </a: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u="sng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" y="3957840"/>
            <a:ext cx="3680319" cy="2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1331640" y="2060848"/>
            <a:ext cx="662473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E52E40-2D76-486E-B1AA-2AA0780E6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36236A-9C1B-9E42-1FF1-7EB7940EB0FF}"/>
              </a:ext>
            </a:extLst>
          </p:cNvPr>
          <p:cNvSpPr txBox="1"/>
          <p:nvPr/>
        </p:nvSpPr>
        <p:spPr>
          <a:xfrm>
            <a:off x="107504" y="2367752"/>
            <a:ext cx="8928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tx2">
                    <a:lumMod val="50000"/>
                  </a:schemeClr>
                </a:solidFill>
              </a:rPr>
              <a:t>THANK </a:t>
            </a:r>
            <a:r>
              <a:rPr lang="tr-TR" sz="6600" b="1" dirty="0" smtClean="0">
                <a:solidFill>
                  <a:schemeClr val="tx2">
                    <a:lumMod val="50000"/>
                  </a:schemeClr>
                </a:solidFill>
              </a:rPr>
              <a:t>YOU FOR YOUR ATTENTION</a:t>
            </a:r>
            <a:br>
              <a:rPr lang="tr-TR" sz="66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tr-TR" sz="6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2800" b="1" dirty="0" err="1" smtClean="0">
                <a:solidFill>
                  <a:schemeClr val="bg1"/>
                </a:solidFill>
              </a:rPr>
              <a:t>Lect</a:t>
            </a:r>
            <a:r>
              <a:rPr lang="tr-TR" sz="2800" b="1" dirty="0" smtClean="0">
                <a:solidFill>
                  <a:schemeClr val="bg1"/>
                </a:solidFill>
              </a:rPr>
              <a:t> Ugur Koyuncu</a:t>
            </a:r>
            <a:endParaRPr lang="tr-TR" sz="2800" b="1" dirty="0">
              <a:solidFill>
                <a:schemeClr val="bg1"/>
              </a:solidFill>
            </a:endParaRPr>
          </a:p>
          <a:p>
            <a:pPr algn="ctr"/>
            <a:r>
              <a:rPr lang="tr-TR" sz="24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ugurkoyuncu@aksaray.edu.tr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3" y="1596086"/>
            <a:ext cx="9158879" cy="39211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2" y="28306"/>
            <a:ext cx="8938774" cy="670705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251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tr-TR" dirty="0"/>
              <a:t>Aksaray is a </a:t>
            </a:r>
            <a:r>
              <a:rPr lang="tr-TR" dirty="0" err="1"/>
              <a:t>city</a:t>
            </a:r>
            <a:r>
              <a:rPr lang="tr-TR" dirty="0"/>
              <a:t> </a:t>
            </a:r>
            <a:r>
              <a:rPr lang="tr-TR" dirty="0" err="1"/>
              <a:t>located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Central </a:t>
            </a:r>
            <a:r>
              <a:rPr lang="tr-TR" dirty="0" err="1"/>
              <a:t>Anatolian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has a </a:t>
            </a:r>
            <a:r>
              <a:rPr lang="tr-TR" dirty="0" err="1"/>
              <a:t>rich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dates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ancient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interesting</a:t>
            </a:r>
            <a:r>
              <a:rPr lang="tr-TR" dirty="0"/>
              <a:t> </a:t>
            </a:r>
            <a:r>
              <a:rPr lang="tr-TR" dirty="0" err="1"/>
              <a:t>things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do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city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3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251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tr-TR" dirty="0"/>
              <a:t>Aksaray has a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fascinating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originally</a:t>
            </a:r>
            <a:r>
              <a:rPr lang="tr-TR" dirty="0"/>
              <a:t> </a:t>
            </a:r>
            <a:r>
              <a:rPr lang="tr-TR" dirty="0" err="1"/>
              <a:t>settled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Hittites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 </a:t>
            </a:r>
            <a:r>
              <a:rPr lang="tr-TR" dirty="0" err="1"/>
              <a:t>became</a:t>
            </a:r>
            <a:r>
              <a:rPr lang="tr-TR" dirty="0"/>
              <a:t>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Seljuk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. </a:t>
            </a:r>
            <a:endParaRPr lang="tr-TR" dirty="0" smtClean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, Aksaray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trading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(</a:t>
            </a:r>
            <a:r>
              <a:rPr lang="tr-TR" i="1" dirty="0" err="1">
                <a:solidFill>
                  <a:srgbClr val="C00000"/>
                </a:solidFill>
              </a:rPr>
              <a:t>caravansary</a:t>
            </a:r>
            <a:r>
              <a:rPr lang="tr-TR" dirty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notable</a:t>
            </a:r>
            <a:r>
              <a:rPr lang="tr-TR" dirty="0"/>
              <a:t> </a:t>
            </a:r>
            <a:r>
              <a:rPr lang="tr-TR" dirty="0" err="1"/>
              <a:t>scholars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artists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4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59" y="-32934"/>
            <a:ext cx="10333171" cy="68909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56" y="-652550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827584" y="2251493"/>
            <a:ext cx="8229600" cy="45225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b="1" dirty="0"/>
              <a:t>Ancient </a:t>
            </a:r>
            <a:r>
              <a:rPr lang="tr-TR" b="1" dirty="0" err="1"/>
              <a:t>History</a:t>
            </a:r>
            <a:r>
              <a:rPr lang="tr-TR" b="1" dirty="0"/>
              <a:t>: Aksaray has a </a:t>
            </a:r>
            <a:r>
              <a:rPr lang="tr-TR" b="1" dirty="0" err="1"/>
              <a:t>long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rich</a:t>
            </a:r>
            <a:r>
              <a:rPr lang="tr-TR" b="1" dirty="0"/>
              <a:t> </a:t>
            </a:r>
            <a:r>
              <a:rPr lang="tr-TR" b="1" dirty="0" err="1"/>
              <a:t>history</a:t>
            </a:r>
            <a:r>
              <a:rPr lang="tr-TR" b="1" dirty="0"/>
              <a:t> </a:t>
            </a:r>
            <a:r>
              <a:rPr lang="tr-TR" b="1" dirty="0" err="1"/>
              <a:t>that</a:t>
            </a:r>
            <a:r>
              <a:rPr lang="tr-TR" b="1" dirty="0"/>
              <a:t> </a:t>
            </a:r>
            <a:r>
              <a:rPr lang="tr-TR" b="1" dirty="0" err="1"/>
              <a:t>dates</a:t>
            </a:r>
            <a:r>
              <a:rPr lang="tr-TR" b="1" dirty="0"/>
              <a:t> </a:t>
            </a:r>
            <a:r>
              <a:rPr lang="tr-TR" b="1" dirty="0" err="1"/>
              <a:t>back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ancient</a:t>
            </a:r>
            <a:r>
              <a:rPr lang="tr-TR" b="1" dirty="0"/>
              <a:t> </a:t>
            </a:r>
            <a:r>
              <a:rPr lang="tr-TR" b="1" dirty="0" err="1"/>
              <a:t>times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region</a:t>
            </a:r>
            <a:r>
              <a:rPr lang="tr-TR" b="1" dirty="0"/>
              <a:t> </a:t>
            </a:r>
            <a:r>
              <a:rPr lang="tr-TR" b="1" dirty="0" err="1"/>
              <a:t>was</a:t>
            </a:r>
            <a:r>
              <a:rPr lang="tr-TR" b="1" dirty="0"/>
              <a:t> </a:t>
            </a:r>
            <a:r>
              <a:rPr lang="tr-TR" b="1" dirty="0" err="1"/>
              <a:t>first</a:t>
            </a:r>
            <a:r>
              <a:rPr lang="tr-TR" b="1" dirty="0"/>
              <a:t> </a:t>
            </a:r>
            <a:r>
              <a:rPr lang="tr-TR" b="1" dirty="0" err="1"/>
              <a:t>settled</a:t>
            </a:r>
            <a:r>
              <a:rPr lang="tr-TR" b="1" dirty="0"/>
              <a:t> </a:t>
            </a:r>
            <a:r>
              <a:rPr lang="tr-TR" b="1" dirty="0" err="1"/>
              <a:t>by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Hittites</a:t>
            </a:r>
            <a:r>
              <a:rPr lang="tr-TR" b="1" dirty="0"/>
              <a:t>, </a:t>
            </a:r>
            <a:r>
              <a:rPr lang="tr-TR" b="1" dirty="0" err="1"/>
              <a:t>who</a:t>
            </a:r>
            <a:r>
              <a:rPr lang="tr-TR" b="1" dirty="0"/>
              <a:t> </a:t>
            </a:r>
            <a:r>
              <a:rPr lang="tr-TR" b="1" dirty="0" err="1"/>
              <a:t>established</a:t>
            </a:r>
            <a:r>
              <a:rPr lang="tr-TR" b="1" dirty="0"/>
              <a:t> a </a:t>
            </a:r>
            <a:r>
              <a:rPr lang="tr-TR" b="1" dirty="0" err="1"/>
              <a:t>capital</a:t>
            </a:r>
            <a:r>
              <a:rPr lang="tr-TR" b="1" dirty="0"/>
              <a:t> at </a:t>
            </a:r>
            <a:r>
              <a:rPr lang="tr-TR" b="1" dirty="0" err="1"/>
              <a:t>Hattusa</a:t>
            </a:r>
            <a:r>
              <a:rPr lang="tr-TR" b="1" dirty="0"/>
              <a:t> </a:t>
            </a:r>
            <a:r>
              <a:rPr lang="tr-TR" b="1" dirty="0" smtClean="0"/>
              <a:t>in </a:t>
            </a:r>
            <a:r>
              <a:rPr lang="tr-TR" b="1" dirty="0" err="1"/>
              <a:t>the</a:t>
            </a:r>
            <a:r>
              <a:rPr lang="tr-TR" b="1" dirty="0"/>
              <a:t> 17th </a:t>
            </a:r>
            <a:r>
              <a:rPr lang="tr-TR" b="1" dirty="0" err="1"/>
              <a:t>century</a:t>
            </a:r>
            <a:r>
              <a:rPr lang="tr-TR" b="1" dirty="0"/>
              <a:t> </a:t>
            </a:r>
            <a:r>
              <a:rPr lang="tr-TR" b="1" dirty="0" smtClean="0"/>
              <a:t>BC. </a:t>
            </a:r>
            <a:r>
              <a:rPr lang="tr-TR" b="1" dirty="0"/>
              <a:t>Aksaray </a:t>
            </a:r>
            <a:r>
              <a:rPr lang="tr-TR" b="1" dirty="0" err="1"/>
              <a:t>was</a:t>
            </a:r>
            <a:r>
              <a:rPr lang="tr-TR" b="1" dirty="0"/>
              <a:t> </a:t>
            </a:r>
            <a:r>
              <a:rPr lang="tr-TR" b="1" dirty="0" err="1"/>
              <a:t>also</a:t>
            </a:r>
            <a:r>
              <a:rPr lang="tr-TR" b="1" dirty="0"/>
              <a:t> an </a:t>
            </a:r>
            <a:r>
              <a:rPr lang="tr-TR" b="1" dirty="0" err="1"/>
              <a:t>important</a:t>
            </a:r>
            <a:r>
              <a:rPr lang="tr-TR" b="1" dirty="0"/>
              <a:t> </a:t>
            </a:r>
            <a:r>
              <a:rPr lang="tr-TR" b="1" dirty="0" err="1"/>
              <a:t>center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Phrygian</a:t>
            </a:r>
            <a:r>
              <a:rPr lang="tr-TR" b="1" dirty="0"/>
              <a:t> </a:t>
            </a:r>
            <a:r>
              <a:rPr lang="tr-TR" b="1" dirty="0" err="1"/>
              <a:t>civilization</a:t>
            </a:r>
            <a:r>
              <a:rPr lang="tr-TR" b="1" dirty="0"/>
              <a:t>, </a:t>
            </a:r>
            <a:r>
              <a:rPr lang="tr-TR" b="1" dirty="0" err="1"/>
              <a:t>which</a:t>
            </a:r>
            <a:r>
              <a:rPr lang="tr-TR" b="1" dirty="0"/>
              <a:t> </a:t>
            </a:r>
            <a:r>
              <a:rPr lang="tr-TR" b="1" dirty="0" err="1"/>
              <a:t>flourished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8th-6th </a:t>
            </a:r>
            <a:r>
              <a:rPr lang="tr-TR" b="1" dirty="0" err="1"/>
              <a:t>centuries</a:t>
            </a:r>
            <a:r>
              <a:rPr lang="tr-TR" b="1" dirty="0"/>
              <a:t> </a:t>
            </a:r>
            <a:r>
              <a:rPr lang="tr-TR" b="1" dirty="0" smtClean="0"/>
              <a:t>BC.</a:t>
            </a:r>
            <a:endParaRPr lang="tr-TR" b="1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5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62" y="2094925"/>
            <a:ext cx="4251377" cy="37890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054" y="12469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4258816" cy="45225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tr-TR" dirty="0" err="1"/>
              <a:t>Seljuk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: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medieval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, Aksaray </a:t>
            </a:r>
            <a:r>
              <a:rPr lang="tr-TR" dirty="0" err="1"/>
              <a:t>became</a:t>
            </a:r>
            <a:r>
              <a:rPr lang="tr-TR" dirty="0"/>
              <a:t>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Seljuk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. </a:t>
            </a:r>
            <a:r>
              <a:rPr lang="tr-TR" dirty="0" smtClean="0"/>
              <a:t>Aksaray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cities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it </a:t>
            </a:r>
            <a:r>
              <a:rPr lang="tr-TR" dirty="0" err="1"/>
              <a:t>played</a:t>
            </a:r>
            <a:r>
              <a:rPr lang="tr-TR" dirty="0"/>
              <a:t> a </a:t>
            </a:r>
            <a:r>
              <a:rPr lang="tr-TR" dirty="0" err="1"/>
              <a:t>key</a:t>
            </a:r>
            <a:r>
              <a:rPr lang="tr-TR" dirty="0"/>
              <a:t> role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empire's</a:t>
            </a:r>
            <a:r>
              <a:rPr lang="tr-TR" dirty="0"/>
              <a:t> </a:t>
            </a:r>
            <a:r>
              <a:rPr lang="tr-TR" dirty="0" err="1"/>
              <a:t>political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cultural</a:t>
            </a:r>
            <a:r>
              <a:rPr lang="tr-TR" dirty="0"/>
              <a:t> life.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6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5266928" cy="452251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, Aksaray </a:t>
            </a:r>
            <a:r>
              <a:rPr lang="tr-TR" dirty="0" err="1"/>
              <a:t>was</a:t>
            </a:r>
            <a:r>
              <a:rPr lang="tr-TR" dirty="0"/>
              <a:t>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trading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notable</a:t>
            </a:r>
            <a:r>
              <a:rPr lang="tr-TR" dirty="0"/>
              <a:t> </a:t>
            </a:r>
            <a:r>
              <a:rPr lang="tr-TR" dirty="0" err="1"/>
              <a:t>scholars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artists</a:t>
            </a:r>
            <a:r>
              <a:rPr lang="tr-TR" dirty="0"/>
              <a:t>. </a:t>
            </a:r>
            <a:endParaRPr lang="tr-TR" dirty="0" smtClean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city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u="sng" dirty="0" err="1"/>
              <a:t>Sufi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religious</a:t>
            </a:r>
            <a:r>
              <a:rPr lang="tr-TR" dirty="0"/>
              <a:t> </a:t>
            </a:r>
            <a:r>
              <a:rPr lang="tr-TR" dirty="0" err="1"/>
              <a:t>figures</a:t>
            </a:r>
            <a:r>
              <a:rPr lang="tr-TR" dirty="0"/>
              <a:t> </a:t>
            </a:r>
            <a:r>
              <a:rPr lang="tr-TR" dirty="0" err="1"/>
              <a:t>lived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taught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7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519" y="-106324"/>
            <a:ext cx="10084834" cy="706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2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25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20th </a:t>
            </a:r>
            <a:r>
              <a:rPr lang="tr-TR" dirty="0" err="1"/>
              <a:t>century</a:t>
            </a:r>
            <a:r>
              <a:rPr lang="tr-TR" dirty="0"/>
              <a:t>, Aksaray </a:t>
            </a:r>
            <a:r>
              <a:rPr lang="tr-TR" dirty="0" err="1"/>
              <a:t>became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newly-formed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Republic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city</a:t>
            </a:r>
            <a:r>
              <a:rPr lang="tr-TR" dirty="0"/>
              <a:t> </a:t>
            </a:r>
            <a:r>
              <a:rPr lang="tr-TR" dirty="0" err="1"/>
              <a:t>underwent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modernization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infrastructure</a:t>
            </a:r>
            <a:r>
              <a:rPr lang="tr-TR" dirty="0"/>
              <a:t>, </a:t>
            </a:r>
            <a:r>
              <a:rPr lang="tr-TR" dirty="0" err="1"/>
              <a:t>schools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businesses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established</a:t>
            </a:r>
            <a:r>
              <a:rPr lang="tr-TR" dirty="0" smtClean="0"/>
              <a:t>. </a:t>
            </a:r>
            <a:r>
              <a:rPr lang="tr-TR" dirty="0" err="1"/>
              <a:t>Today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r-TR" dirty="0" smtClean="0"/>
              <a:t>Aksaray </a:t>
            </a:r>
            <a:r>
              <a:rPr lang="tr-TR" dirty="0"/>
              <a:t>is a </a:t>
            </a:r>
            <a:r>
              <a:rPr lang="tr-TR" dirty="0" err="1"/>
              <a:t>vibrant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growing</a:t>
            </a:r>
            <a:r>
              <a:rPr lang="tr-TR" dirty="0"/>
              <a:t> </a:t>
            </a:r>
            <a:r>
              <a:rPr lang="tr-TR" dirty="0" err="1"/>
              <a:t>city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rich</a:t>
            </a:r>
            <a:r>
              <a:rPr lang="tr-TR" dirty="0"/>
              <a:t> </a:t>
            </a:r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heritage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continues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of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crafts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hosts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events</a:t>
            </a:r>
            <a:r>
              <a:rPr lang="tr-TR" dirty="0"/>
              <a:t> </a:t>
            </a:r>
            <a:r>
              <a:rPr lang="tr-TR" dirty="0" err="1"/>
              <a:t>throughout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.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8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ED666-7CFB-215C-FC9B-71E301D8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1052736"/>
            <a:ext cx="8229600" cy="1008112"/>
          </a:xfrm>
        </p:spPr>
        <p:txBody>
          <a:bodyPr/>
          <a:lstStyle/>
          <a:p>
            <a:r>
              <a:rPr lang="tr-TR" b="1" dirty="0" smtClean="0"/>
              <a:t>AKSARAY CITY</a:t>
            </a:r>
            <a:endParaRPr lang="tr-TR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176039" cy="452251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tr-TR" dirty="0"/>
              <a:t>Aksaray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interesting</a:t>
            </a:r>
            <a:r>
              <a:rPr lang="tr-TR" dirty="0"/>
              <a:t> </a:t>
            </a:r>
            <a:r>
              <a:rPr lang="tr-TR" dirty="0" err="1"/>
              <a:t>landmarks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historical</a:t>
            </a:r>
            <a:r>
              <a:rPr lang="tr-TR" dirty="0"/>
              <a:t> </a:t>
            </a:r>
            <a:r>
              <a:rPr lang="tr-TR" dirty="0" err="1"/>
              <a:t>sites</a:t>
            </a:r>
            <a:r>
              <a:rPr lang="tr-TR" dirty="0"/>
              <a:t>.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famous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Aşıklı Höyük </a:t>
            </a:r>
            <a:r>
              <a:rPr lang="tr-TR" dirty="0" err="1"/>
              <a:t>archaeological</a:t>
            </a:r>
            <a:r>
              <a:rPr lang="tr-TR" dirty="0"/>
              <a:t> site,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dates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Neolithic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.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notable</a:t>
            </a:r>
            <a:r>
              <a:rPr lang="tr-TR" dirty="0"/>
              <a:t> </a:t>
            </a:r>
            <a:r>
              <a:rPr lang="tr-TR" dirty="0" err="1"/>
              <a:t>landmarks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Aksaray </a:t>
            </a:r>
            <a:r>
              <a:rPr lang="tr-TR" dirty="0" err="1"/>
              <a:t>Museum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Sultan Han </a:t>
            </a:r>
            <a:r>
              <a:rPr lang="tr-TR" dirty="0" err="1"/>
              <a:t>Caravanserai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Ulu </a:t>
            </a:r>
            <a:r>
              <a:rPr lang="tr-TR" dirty="0" err="1"/>
              <a:t>Mosque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2E40-2D76-486E-B1AA-2AA0780E6DAF}" type="slidenum">
              <a:rPr lang="en-US" smtClean="0"/>
              <a:t>9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82632" cy="5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13324</TotalTime>
  <Words>656</Words>
  <Application>Microsoft Office PowerPoint</Application>
  <PresentationFormat>Ekran Gösterisi (4:3)</PresentationFormat>
  <Paragraphs>157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AKSARAY CITY</vt:lpstr>
      <vt:lpstr>AKSARAY CITY</vt:lpstr>
      <vt:lpstr>AKSARAY CITY</vt:lpstr>
      <vt:lpstr>AKSARAY CITY</vt:lpstr>
      <vt:lpstr>AKSARAY CITY</vt:lpstr>
      <vt:lpstr>AKSARAY CITY</vt:lpstr>
      <vt:lpstr>AKSARAY CITY</vt:lpstr>
      <vt:lpstr>AKSARAY CITY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BAŞLIK EKLEYİNİZ</dc:title>
  <dc:creator>Hp</dc:creator>
  <cp:lastModifiedBy>ronaldinho424</cp:lastModifiedBy>
  <cp:revision>220</cp:revision>
  <dcterms:created xsi:type="dcterms:W3CDTF">2018-01-06T15:08:04Z</dcterms:created>
  <dcterms:modified xsi:type="dcterms:W3CDTF">2024-11-13T12:26:41Z</dcterms:modified>
</cp:coreProperties>
</file>